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304" r:id="rId31"/>
    <p:sldId id="302" r:id="rId32"/>
    <p:sldId id="287" r:id="rId33"/>
    <p:sldId id="288" r:id="rId34"/>
    <p:sldId id="289" r:id="rId35"/>
    <p:sldId id="290" r:id="rId36"/>
    <p:sldId id="291" r:id="rId37"/>
    <p:sldId id="305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C7E5590C-12FC-A946-B1AE-BEA1F8DE9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8017699F-148F-FC45-9F3C-494FC4E5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9E42CABA-C00B-E042-8112-01FD5F9F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13E287D7-3C0A-2E47-9C0E-D25CA5E9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57D9738D-61BB-7F4F-9E6F-D268998B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4393F50-73B4-9C4B-92B4-D7035F338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8C95BACE-D25B-2444-BADC-F1B9F754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0185" name="Rectangle 8">
            <a:extLst>
              <a:ext uri="{FF2B5EF4-FFF2-40B4-BE49-F238E27FC236}">
                <a16:creationId xmlns:a16="http://schemas.microsoft.com/office/drawing/2014/main" id="{2FAB0067-559A-0445-95F0-2029E2DCC54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FAB29433-C394-AB4F-B04E-2F7F85F05F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ECEC41E-C1B2-ED44-A683-D735A7DC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E8CAF609-BCA9-B843-A4BC-56B302B5E1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9CFC4C3-DE5A-7B47-BDE1-117EA17168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>
            <a:extLst>
              <a:ext uri="{FF2B5EF4-FFF2-40B4-BE49-F238E27FC236}">
                <a16:creationId xmlns:a16="http://schemas.microsoft.com/office/drawing/2014/main" id="{5FA628DA-9A5F-514B-874C-6B024A2B04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4350E84-BC26-7D4B-A988-7CCF1CAAB39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DD8D6320-7A97-7A4A-B850-D2E8CD67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AB7A47-78FC-7444-88CC-A87819A9528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F348FA47-DE2B-744D-8D31-BEA436E02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364BA334-BBE0-D144-B109-421FB40D8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>
            <a:extLst>
              <a:ext uri="{FF2B5EF4-FFF2-40B4-BE49-F238E27FC236}">
                <a16:creationId xmlns:a16="http://schemas.microsoft.com/office/drawing/2014/main" id="{5BC0A157-B2F2-6146-A9F7-D0F1C50858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C8F8F42-CEA3-D944-80B8-D1AFAA722F3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D5B8647A-EBE6-414A-9792-3ED6E0E9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8D2A84-C766-A04C-97D7-7D7F3206A1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254B2BB0-0944-1D44-AA00-5E0B78CC8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451EED6-A4DA-4D4C-8AA3-7C3D47375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>
            <a:extLst>
              <a:ext uri="{FF2B5EF4-FFF2-40B4-BE49-F238E27FC236}">
                <a16:creationId xmlns:a16="http://schemas.microsoft.com/office/drawing/2014/main" id="{5E1EF124-53E8-FA4C-89C9-4AE5C26F04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FB92811-0B25-7545-ADDF-A9B4AC0BB32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2DF7C6D-17E9-E24A-90C9-09B6BFA5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7368CB-8121-E040-99AD-9464DE59606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F85493B-91F9-2C42-8E9B-F21735855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3E036834-1215-E841-91F1-BD5223512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>
            <a:extLst>
              <a:ext uri="{FF2B5EF4-FFF2-40B4-BE49-F238E27FC236}">
                <a16:creationId xmlns:a16="http://schemas.microsoft.com/office/drawing/2014/main" id="{2DB03A58-D24B-9543-80E4-ED586FD196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D97A27-A605-E643-BBAB-8319FBA5BAB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539203F2-5463-9042-B28E-34522880F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F8E13D-F010-0247-A178-87BF4D6714F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6218B194-C0A2-1248-B6F9-1FEFC10EE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12CA4C68-7CBC-EF42-883B-E17952A33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>
            <a:extLst>
              <a:ext uri="{FF2B5EF4-FFF2-40B4-BE49-F238E27FC236}">
                <a16:creationId xmlns:a16="http://schemas.microsoft.com/office/drawing/2014/main" id="{64EA3C80-2A01-BE41-AC88-B0CCB897B9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1B106C8-11B2-5944-95A9-CA6824DF776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5205B48E-FA8D-FE45-9A20-D1BC24CC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CF2C16-7656-BD4C-A741-6D1FB486F25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0679574D-F4B4-5841-B43E-C617A989A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9287BEC5-C869-AC4A-B9E7-3084FDBD5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>
            <a:extLst>
              <a:ext uri="{FF2B5EF4-FFF2-40B4-BE49-F238E27FC236}">
                <a16:creationId xmlns:a16="http://schemas.microsoft.com/office/drawing/2014/main" id="{E19EF7DB-92B1-594B-872B-00131D5482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C2DDDAB-FC55-384F-B8C4-70463F8649F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7BF0BFD6-0BB7-EB46-B0DB-FD9172E3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1FC7CB0-F97B-5249-B1C6-8A0D725DE8E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A41D55F9-5DEF-5A44-93FB-29EBE6FA5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F313FC95-E2A2-8244-A784-681AD502B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>
            <a:extLst>
              <a:ext uri="{FF2B5EF4-FFF2-40B4-BE49-F238E27FC236}">
                <a16:creationId xmlns:a16="http://schemas.microsoft.com/office/drawing/2014/main" id="{BB92B696-435B-4A42-BBC0-967F304774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AC01979-4E0B-1247-8F1A-CB6EF5738E2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19A1C58D-A296-BD4C-830E-FAD46DCE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CA18CC-14DB-8544-A374-4E7FD3E022B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31431D79-AE17-414E-89D0-C066074D4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39EF476F-247A-7542-B630-0E8796015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>
            <a:extLst>
              <a:ext uri="{FF2B5EF4-FFF2-40B4-BE49-F238E27FC236}">
                <a16:creationId xmlns:a16="http://schemas.microsoft.com/office/drawing/2014/main" id="{C05C34BD-0A07-974D-98C0-3CAD0A8F72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36A68E5-CB39-BE44-82DA-7B689741FD6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27FFAE9F-DBA4-2741-B818-08F2D171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DF6CB7-11B2-0D42-8FFF-E5BA30F17C8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C45F967A-79FF-8747-A007-B680D361D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076EC917-7E6F-224C-9163-7C105BF33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>
            <a:extLst>
              <a:ext uri="{FF2B5EF4-FFF2-40B4-BE49-F238E27FC236}">
                <a16:creationId xmlns:a16="http://schemas.microsoft.com/office/drawing/2014/main" id="{1A68BA46-E444-4340-97C0-735DBAD4F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E07EBC4-E3CE-C24D-9105-058FE6FA876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1CBB5422-1F52-E248-9F4B-0FE9433F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E7DE88-5074-6F4A-842C-D9C7907F0C2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FDEFFDD-4737-724F-87B6-C43955A132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C978BC7F-F7A9-AD47-AA39-C43A48114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C2F24F0B-DE0A-7D45-B4FA-E946458961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5AFF72E-1C08-0043-9A2B-2D817569976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8D782094-0C25-3F49-A76E-E5357121B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321459-5A1B-104E-8887-E7CA078FD0C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D3300CBC-94B1-CD46-BEAE-F7BFDF13C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19CB0FCF-54DF-3D44-B302-4A68065B5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>
            <a:extLst>
              <a:ext uri="{FF2B5EF4-FFF2-40B4-BE49-F238E27FC236}">
                <a16:creationId xmlns:a16="http://schemas.microsoft.com/office/drawing/2014/main" id="{7334563E-C6C1-7A40-9913-4D320D6B19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CAB44BC-0FDE-E54F-8045-7378590E1E0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A257F802-29D1-DA48-ACFC-049FD275C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65385D-7E59-3240-B456-5434D1BA17A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D732687F-CAFB-5249-9E3D-1B9D1889C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C75BCC89-9F3C-1748-83E4-44E9EDD55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>
            <a:extLst>
              <a:ext uri="{FF2B5EF4-FFF2-40B4-BE49-F238E27FC236}">
                <a16:creationId xmlns:a16="http://schemas.microsoft.com/office/drawing/2014/main" id="{8147702F-577B-C449-90F5-A32AAB58B4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711F2B2-4585-BA4D-BC0F-7AAB9FBFB77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30717A8D-97BD-3C45-BA1A-26F26CBF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6D7461-2B0F-0547-A9D8-76EEEC3CB13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3E800A9-43B0-FC48-B537-035418AF2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85B824B-4850-6B44-A317-0E2DFF2ED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>
            <a:extLst>
              <a:ext uri="{FF2B5EF4-FFF2-40B4-BE49-F238E27FC236}">
                <a16:creationId xmlns:a16="http://schemas.microsoft.com/office/drawing/2014/main" id="{AB557694-D2C1-854E-8728-614A616DEF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AEBE09C-953C-8B43-B0D1-9B3E501C1CE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DA17396-91CC-7B49-B85C-340FFC4D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44D661-0B5B-9A48-850F-FF2C1D69B7C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DD9CF7CE-B81C-A04A-A65A-293FCEB2B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2CB80165-1C87-2740-AB44-07D2ECB6F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>
            <a:extLst>
              <a:ext uri="{FF2B5EF4-FFF2-40B4-BE49-F238E27FC236}">
                <a16:creationId xmlns:a16="http://schemas.microsoft.com/office/drawing/2014/main" id="{BE964F6D-5776-284E-A09F-CD03BF145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4FC2A3F-79E2-7C48-8F58-80E4E5B34E1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967D86F9-F708-224C-AE7F-F411BC17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BE7158-C6E2-2C4B-B36B-488A851E848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1B7563CC-35AB-8B48-9704-7D388E0C0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C285E277-0109-6648-A2F0-504317459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>
            <a:extLst>
              <a:ext uri="{FF2B5EF4-FFF2-40B4-BE49-F238E27FC236}">
                <a16:creationId xmlns:a16="http://schemas.microsoft.com/office/drawing/2014/main" id="{8EE93C89-C80A-5B4D-8F47-5D377C816B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8527369-C4B7-FE4C-AB42-338D7FF7A63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CB4492E6-9383-EB46-9C1F-599B2536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CB3136-182F-E947-B77E-EE8A553C25C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4A15E995-01B9-5F4C-9EE0-30529BAEC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3F5A2600-478E-CC42-AD21-E6E1EB036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>
            <a:extLst>
              <a:ext uri="{FF2B5EF4-FFF2-40B4-BE49-F238E27FC236}">
                <a16:creationId xmlns:a16="http://schemas.microsoft.com/office/drawing/2014/main" id="{E90E0C02-8FB9-534E-9A14-6F2500EE33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E56958F-22FE-CA44-8EFB-C3CEFF4557E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74FC816F-5CF2-7A47-9B5F-F259CB3F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08069B-DBC2-F74B-B15F-30A733A9457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1939BD97-60D8-9549-9787-D43E022D9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1A6C52A0-B46C-3B42-9F15-5CD6E7F32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>
            <a:extLst>
              <a:ext uri="{FF2B5EF4-FFF2-40B4-BE49-F238E27FC236}">
                <a16:creationId xmlns:a16="http://schemas.microsoft.com/office/drawing/2014/main" id="{21D3B6C1-FC01-B24C-B76A-CF5D0E3F23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1054399-5C27-CA4E-A410-33E39B6E90F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4511EB72-5481-BB4E-A6CA-85DD773F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77AA1C-11C4-2245-A97A-EF858FE05E8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27BC86E8-800B-B34A-93A9-CF5426B13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C4ED3DF4-0515-5641-9B99-F73A307C1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>
            <a:extLst>
              <a:ext uri="{FF2B5EF4-FFF2-40B4-BE49-F238E27FC236}">
                <a16:creationId xmlns:a16="http://schemas.microsoft.com/office/drawing/2014/main" id="{2D021688-8790-7C4A-B9ED-65D02C7617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EB8B2B4-5516-EE40-9803-4E90C9A0CD0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BAD96DC2-D855-4246-A31C-D4DA72C0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D22C8C-AF0E-C74F-A18F-90CB124300A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66CDFF14-82B6-F54C-A9BA-46DDFEE6F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F9BA2321-977D-C340-9801-5282F11D8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1">
            <a:extLst>
              <a:ext uri="{FF2B5EF4-FFF2-40B4-BE49-F238E27FC236}">
                <a16:creationId xmlns:a16="http://schemas.microsoft.com/office/drawing/2014/main" id="{72DFF563-3CAE-6347-9332-F29AC928B5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AF0E929-910C-814A-A66F-779EF198DCF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2872C836-12E8-1D46-9F95-A1A76674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DC7F40-014F-144A-8967-3CF82D50108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B6BAFE18-DDC7-0744-A35C-36A4438B6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110A19C5-2D4B-9641-B724-F00B14BA1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>
            <a:extLst>
              <a:ext uri="{FF2B5EF4-FFF2-40B4-BE49-F238E27FC236}">
                <a16:creationId xmlns:a16="http://schemas.microsoft.com/office/drawing/2014/main" id="{CE1FD65F-32D6-474B-88A5-D9C4315DA6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E0607E4-8A10-414D-B69E-BDA43D24FA7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EDA18B35-3D35-7040-88EE-756F36FA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17BB23-7AD4-9244-91F1-FC1E4FC85EC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C2FC2932-B66D-4440-87A4-9F2F535AF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A35FE572-1154-5140-84E0-F02BF6DAF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1">
            <a:extLst>
              <a:ext uri="{FF2B5EF4-FFF2-40B4-BE49-F238E27FC236}">
                <a16:creationId xmlns:a16="http://schemas.microsoft.com/office/drawing/2014/main" id="{85A416D9-CA69-274E-BEAC-F97D2FAC14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394911A-0C78-E846-9026-360C1379F38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01E2298A-3AE5-224F-907B-C09E103B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E6C2-04BC-9942-8EC4-09B1D172502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17251DE5-4D8C-E74C-A82E-361B9727C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C5727808-2508-C04F-A318-08070CBC3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>
            <a:extLst>
              <a:ext uri="{FF2B5EF4-FFF2-40B4-BE49-F238E27FC236}">
                <a16:creationId xmlns:a16="http://schemas.microsoft.com/office/drawing/2014/main" id="{81DC07F5-2161-1444-B21B-235E8AB285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275237D-F933-004B-AB7C-C009030BFC3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CDFB8D80-A596-2540-9FB5-6A48754E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228AA9-AAC4-9D42-BB01-57837906B53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4C7CE5C4-3756-784B-BA6C-80DFA5F01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287A863D-0867-554A-A1C8-6DAE0D08E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>
            <a:extLst>
              <a:ext uri="{FF2B5EF4-FFF2-40B4-BE49-F238E27FC236}">
                <a16:creationId xmlns:a16="http://schemas.microsoft.com/office/drawing/2014/main" id="{A733DFF9-5316-0B4B-A802-361CB2F82F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4A9A11B-65E5-614F-B7DE-1CCD97C9060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CD55A8AA-FA15-D847-9149-02650A1F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B0D603E-350A-824E-9CA7-609005C1AA7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2AF039F3-A763-704A-B15C-F51E0CBA2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DDC9404-43A2-2443-B843-F796F6C09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1">
            <a:extLst>
              <a:ext uri="{FF2B5EF4-FFF2-40B4-BE49-F238E27FC236}">
                <a16:creationId xmlns:a16="http://schemas.microsoft.com/office/drawing/2014/main" id="{A054E3CC-102B-6044-8E82-98DA9F8743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7DE3215-303A-1C44-867D-A030F5A1026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23257D4F-DBDE-9B40-A65A-432CAD00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1610A6-E774-E348-8554-2772F2E90B5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06A0676D-8CBF-B24D-ABF6-8A0A1944B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06840BEA-D366-2847-9F74-4519F1676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>
            <a:extLst>
              <a:ext uri="{FF2B5EF4-FFF2-40B4-BE49-F238E27FC236}">
                <a16:creationId xmlns:a16="http://schemas.microsoft.com/office/drawing/2014/main" id="{C7E93C1F-2CB5-2541-BCEB-4DEE5260F0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4091B9B-F7C2-3646-9C2E-D3ECA97FC3E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6DDC5BE2-410F-6944-B881-8D04C4871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7F0D360-7002-224A-9A3B-E961A38D5DD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68916348-491F-5244-AD45-31F46DF16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5D6413E-DDDC-834A-BE0C-2ABA0A7DF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>
            <a:extLst>
              <a:ext uri="{FF2B5EF4-FFF2-40B4-BE49-F238E27FC236}">
                <a16:creationId xmlns:a16="http://schemas.microsoft.com/office/drawing/2014/main" id="{045589A7-8A09-A44C-845F-00BF366479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532066C-404A-1C47-9D40-DEC0939D104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CBA82D29-FF27-704C-BA19-BEE92910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EB59EB-9FE2-BE4F-88DD-B9D3BC7492F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D5F90174-3A38-6B43-AAD2-FF9086167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EA67DDC7-7A14-F748-96A9-844D7355A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>
            <a:extLst>
              <a:ext uri="{FF2B5EF4-FFF2-40B4-BE49-F238E27FC236}">
                <a16:creationId xmlns:a16="http://schemas.microsoft.com/office/drawing/2014/main" id="{9C6874C8-659F-A346-B1D6-2A45C839B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B6B7B5-B0B3-9444-A12A-6D1C2EE90D5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A904A0AB-C753-5C4C-8249-2C4FF87C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8D2B60-82CA-C64C-AA44-A61F12F597F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E0386BEB-0D85-AE45-822F-F9D082702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F342E284-7381-F144-9DF9-13E27E994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">
            <a:extLst>
              <a:ext uri="{FF2B5EF4-FFF2-40B4-BE49-F238E27FC236}">
                <a16:creationId xmlns:a16="http://schemas.microsoft.com/office/drawing/2014/main" id="{499C8355-853A-444E-BDD7-CA1F8A9D1E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7E2DF41-1A3F-B240-A096-CA6BFC66428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8F7EFF46-5D22-6646-8A06-0F5A48C6A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09116F-5D4D-F94F-A2AA-668C64CD6A3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47F94AC0-9BE5-9146-91D5-3058644AD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82CF1FD6-F6B8-984E-B093-441955B12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>
            <a:extLst>
              <a:ext uri="{FF2B5EF4-FFF2-40B4-BE49-F238E27FC236}">
                <a16:creationId xmlns:a16="http://schemas.microsoft.com/office/drawing/2014/main" id="{ACC64F4E-107A-124A-8190-8C8C7E061D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4962274-9115-E143-93E8-BCE24D283CA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7CCE806D-A4EA-EE4D-AA2A-40DF33C6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965AAE-9290-F344-B8D4-46348DC514D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772E5D2E-F71A-7440-93A2-A15AEF196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19D12C95-35F2-5140-B95B-273D3C52C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>
            <a:extLst>
              <a:ext uri="{FF2B5EF4-FFF2-40B4-BE49-F238E27FC236}">
                <a16:creationId xmlns:a16="http://schemas.microsoft.com/office/drawing/2014/main" id="{324DCDF9-465A-234E-ACFD-EAE58E0392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F345562-C809-114C-8315-9EF8A01A9BE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9C7D5824-29A9-1547-80B9-58AA0B396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075629-C9E8-2D44-A710-221C6D37546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2C5409A6-69EC-DB47-B5B6-6DDE6E7ED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397CD766-749E-604C-8FB1-20806F77C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>
            <a:extLst>
              <a:ext uri="{FF2B5EF4-FFF2-40B4-BE49-F238E27FC236}">
                <a16:creationId xmlns:a16="http://schemas.microsoft.com/office/drawing/2014/main" id="{F7F254BC-8EAD-9640-82F2-4E92BA6EBD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FD8FBD2-7EAB-A449-AC69-1A43C80A42A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AFD1462D-7162-CA44-9E45-D64006B4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F72DFAC-7DC7-1D45-B575-8C60F55AA81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E987CA17-7690-D14B-9AF4-930117061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CF9CBADE-3F30-C844-8095-02E2E4E17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1">
            <a:extLst>
              <a:ext uri="{FF2B5EF4-FFF2-40B4-BE49-F238E27FC236}">
                <a16:creationId xmlns:a16="http://schemas.microsoft.com/office/drawing/2014/main" id="{26EE79CF-81DD-9449-B041-AB6D9E7AB9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9C13DF3-438D-8E44-993C-7F42093865D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4C990CE0-F68C-BC41-A421-E2A3F607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07937F-15C9-F640-AEFA-C881F57541C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7D06816D-489B-8041-BBC1-3681A2BD6D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18DA7344-74B9-DC4E-8D77-DD0D4A473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>
            <a:extLst>
              <a:ext uri="{FF2B5EF4-FFF2-40B4-BE49-F238E27FC236}">
                <a16:creationId xmlns:a16="http://schemas.microsoft.com/office/drawing/2014/main" id="{EB43C891-EDDB-AF4E-9359-09644F7B9A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67BF3D3-CBE5-7146-AE82-7816ABE2E99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251546C9-CE29-AB4F-A485-667339A4B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21B829-C8B1-DE40-B1BA-AC26163C3D1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2C1BD8DF-121E-5C4A-8CBD-5171D5268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BA838097-CDD9-1141-BFC8-2DCE1269C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>
            <a:extLst>
              <a:ext uri="{FF2B5EF4-FFF2-40B4-BE49-F238E27FC236}">
                <a16:creationId xmlns:a16="http://schemas.microsoft.com/office/drawing/2014/main" id="{914CE414-B9B5-0C48-8AC9-AD22BA01AA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3CE2E0D-699C-3849-B6B5-7FC7C55CA28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5CE1E4AE-7FD8-834F-BEC4-4DE3CED6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9B7070-D70E-794C-8BFF-4EA981F33BC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094F35C-56FA-5344-A5AD-047DC743C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2116AB13-6A43-0840-90FD-33938E1F1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1">
            <a:extLst>
              <a:ext uri="{FF2B5EF4-FFF2-40B4-BE49-F238E27FC236}">
                <a16:creationId xmlns:a16="http://schemas.microsoft.com/office/drawing/2014/main" id="{DC190984-D82F-B548-9773-CE2DBE1097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8A23BDE-43F9-D24C-8CB5-F5C04935689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D697403B-00E2-2F41-B83A-6801EE60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A742FB0-1355-D449-A51C-BA64C016F0E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5D46E7A4-B632-DB47-9E24-5769E3BF2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56E7E6E7-EE1E-FE41-A315-EEE70B9DC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>
            <a:extLst>
              <a:ext uri="{FF2B5EF4-FFF2-40B4-BE49-F238E27FC236}">
                <a16:creationId xmlns:a16="http://schemas.microsoft.com/office/drawing/2014/main" id="{7EE1751E-ACB1-9A46-99CB-819D353DCE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45BFC3F-28A0-264B-A742-F71871F4DA1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5DE04E58-69B6-B349-8AD8-CB315549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2DE013-D590-A94E-BA27-50432400FDC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B9DF2B37-D56A-5142-AF5F-FE1792256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D8500275-137C-CA42-8C24-7FB25BD0E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>
            <a:extLst>
              <a:ext uri="{FF2B5EF4-FFF2-40B4-BE49-F238E27FC236}">
                <a16:creationId xmlns:a16="http://schemas.microsoft.com/office/drawing/2014/main" id="{88182A3A-862E-2D46-A3DA-14D8276E6B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A66F9D4-967D-644F-8F58-1FCB2EC7DC8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8E1CA64F-B82E-9E4D-B8E5-3E16EEC41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7735A4-E687-7B4D-8DFE-B6E717CE2B3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80B41B2D-E768-B944-9937-28609D347B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8DE441CD-E5FE-CA4B-A138-21AB19245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>
            <a:extLst>
              <a:ext uri="{FF2B5EF4-FFF2-40B4-BE49-F238E27FC236}">
                <a16:creationId xmlns:a16="http://schemas.microsoft.com/office/drawing/2014/main" id="{F376807C-3FD3-7745-98D0-6B123B22C8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60D1524-41DC-724A-9E15-63AA7762D2D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34424D9E-15B1-FE42-A514-4FA4AB95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40944C0-641F-8F43-A720-20871EE345B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F4297EB6-4188-BA44-9F0D-4D4EAE8E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56684DBF-7AE2-7941-A494-6E89B4229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>
            <a:extLst>
              <a:ext uri="{FF2B5EF4-FFF2-40B4-BE49-F238E27FC236}">
                <a16:creationId xmlns:a16="http://schemas.microsoft.com/office/drawing/2014/main" id="{6388BB81-C01F-2145-826B-198B73EC01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1A0B28D-5DF3-3C42-80CB-782CFA0E91E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6103219F-BCBA-1749-B3C9-DF580CE0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CB52A4-86FE-1348-8A5C-68C289636F9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309E2DB3-71F1-4941-AC42-6A44A03DA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607D2A13-67B2-EC43-832E-1F586D52F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>
            <a:extLst>
              <a:ext uri="{FF2B5EF4-FFF2-40B4-BE49-F238E27FC236}">
                <a16:creationId xmlns:a16="http://schemas.microsoft.com/office/drawing/2014/main" id="{AED89436-B063-8D4D-B0CF-8E70F0E2EF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0A2F49E-C554-9D43-99E6-1C3BD4D4CD8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4A4CC429-7655-6D4B-9D65-309F008B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B0E3FCF-EF41-2F44-8979-8111DA14270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D6CED84C-DE36-5441-BF04-7E99021C4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30EAC439-5EAA-3D46-97A4-83CF4DD10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>
            <a:extLst>
              <a:ext uri="{FF2B5EF4-FFF2-40B4-BE49-F238E27FC236}">
                <a16:creationId xmlns:a16="http://schemas.microsoft.com/office/drawing/2014/main" id="{A0FDD11D-22A5-274C-90EB-C9943A87FE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2CC89AC-1A0F-E443-97EE-75D2CB508DC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2ABB7C13-9D60-AE44-9B32-C4265FE6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FC2FE7-AE5A-1E42-A3BF-56AB32338EA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A9FA694-4674-0446-8199-A8DFAD9CA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B3411EFF-73A3-1F48-A603-3CEBAED6C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>
            <a:extLst>
              <a:ext uri="{FF2B5EF4-FFF2-40B4-BE49-F238E27FC236}">
                <a16:creationId xmlns:a16="http://schemas.microsoft.com/office/drawing/2014/main" id="{7DBA2012-1CF9-FD42-8C51-19AD43ECC5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F655F2A-2FFF-284A-9AA5-745BB6517DD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D36BE97B-C282-4049-BE15-39257C76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D6DA84-9073-4A47-8CFE-A1E17AF3BE8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AA4C0F35-4764-BA4A-B53F-245E69DF5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B4E13B7A-09F1-ED44-A59F-B03D8C7AC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>
            <a:extLst>
              <a:ext uri="{FF2B5EF4-FFF2-40B4-BE49-F238E27FC236}">
                <a16:creationId xmlns:a16="http://schemas.microsoft.com/office/drawing/2014/main" id="{F89D09F2-91E2-454F-8940-F5B8F54B1B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BD80DCC-0DBA-214C-BCD9-45CE4CAADCA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03DFEC06-EFA4-6348-AE69-2CBCFAD07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C8CDC0-24C5-0642-ADAD-5CF8096D76B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8185996E-E3A8-2B44-892F-BF034E490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9045AEAA-B38F-E84E-B05F-20AF97FC5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>
            <a:extLst>
              <a:ext uri="{FF2B5EF4-FFF2-40B4-BE49-F238E27FC236}">
                <a16:creationId xmlns:a16="http://schemas.microsoft.com/office/drawing/2014/main" id="{A19E2501-E548-CC47-8A57-2097F2BF68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8B1CB24-AE29-9A49-9254-2B55C91A4E9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FDD120A9-42FC-C244-9EFD-28091A96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60B013-3DF1-1D4E-8B2C-E8B706B77BC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D4B73F0-1CD6-AD46-9AA8-32CE580F0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81640F3A-41E4-4748-8FEC-BD6F7096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>
            <a:extLst>
              <a:ext uri="{FF2B5EF4-FFF2-40B4-BE49-F238E27FC236}">
                <a16:creationId xmlns:a16="http://schemas.microsoft.com/office/drawing/2014/main" id="{567C13AB-4C7A-AE44-B32F-9B7AB2936D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ED24EE2-4E62-5747-80AB-3DC62F6DE4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AEF967DD-5B0F-3345-B72D-C8CC3DF1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84E067-2F68-3644-94F3-1F94083306D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ED1632D6-0381-6B46-9A7D-CDF229576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3FAD322A-BB30-4B46-8B10-437E4F1BF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F45B19-0840-EF47-A0E7-0F7FD4444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FB66F-999A-9E49-A3A3-084C0A1DD0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614D3-91D5-FC47-A59B-EAE6F537187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4012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9D4A4-8727-AC4A-9552-32B60DE980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FF43A-5420-2042-8CAA-73EB04BC45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0E2BD5-47D1-E442-99BA-64676C6C44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0022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073275" cy="593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2188" cy="5935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6814C-F80E-E24C-938B-E55DE2B0E4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3F54D-72B7-704F-8117-9D946D9378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AF3BA-C125-F54E-8EB7-A37F099B59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12330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91502C7-4C44-CC4E-9F6D-3D51E74CBA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A671-1379-5B4E-8083-C50A267570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1667C7-B989-2449-9B5A-3AC5CE3FF6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90532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B4BD540-CD9A-1F45-A074-7480315B74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E3F6-181B-8142-8CB3-E2A5B58415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643505-3971-574B-9DEF-059A69649D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32001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C2B890-41AF-2F4E-AFA1-C8D292A932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06AC7-6F13-AA47-8313-1D85ED4891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38DDE47-0C9C-3D44-989D-E10EB01ECA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75187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576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981200"/>
            <a:ext cx="39592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52A7BD4-A17D-B544-A36D-F0D83425AC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1DEEB-9AD3-A44D-A704-C4FB2B170C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E5E48D3-C2C7-B845-A736-F7AF8697A5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2386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5DEF409-B773-E44A-B08E-13B86B34A4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C0B8E-21A7-3149-895F-EF83D01B82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3F5B02-579F-5B49-B3DA-74A9B41207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50605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EB7C6F1-508C-764C-A261-52C0D35669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0BDA6-ACC9-2745-996D-892C6135A0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FA55F2E-8353-FE49-8F8F-ABDE99DC17F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80936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75D85B7-ABD9-8C41-80EA-CBB16182A4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4ADD9-AF4E-914A-8CC9-EEDA949BA6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7F047A5-EE21-3943-AF42-FA3D8D4820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0096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022F39-E5DB-F740-97B9-B91551D8E7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A9E7C-124C-954E-A3EA-1770AC0574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44D581D-956D-D441-BA13-B33D76A1BA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2820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5D058F-FDE8-8A4B-A6A2-2DB557E445B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7422C-00C3-664E-B3F6-AA3B75F4AA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1900BA-A9D5-3049-BB80-0271B9065B2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63850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4262000-F32E-4543-BFAD-1350E6B620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DCE5E-BBD9-5040-8F2B-99F36BCC4D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3E9FB67-6E8A-5B40-A5AE-BF4364CE783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28564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9CE274-B31B-AC47-A77F-4D7ABC705E0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044E1-F409-2048-9084-5435EBBA1E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0B1F221-DA68-F948-B74C-617A0C2309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627861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073275" cy="5935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2188" cy="5935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99C593F-6966-8B4F-A591-6974D0CC91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41B57-4CA6-C446-B358-49513CACD8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8BCB15-ED3B-2840-B40C-49E6620075B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41911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99989F-9C54-0147-AE3D-30E66387C2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E3270-7208-014E-9AE4-CCC4199422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0E83ED-6E3D-724E-A004-3788359827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37870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576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38" y="1981200"/>
            <a:ext cx="39592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E63AD-F9F8-A74B-B174-86E8BB16A7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21FF1-0291-2445-BC6C-75DB75F279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DF9376-AA91-2548-A70A-B3679DB5C2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23665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952734-17F9-614A-A856-CCD853E952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FE7EB-FEAC-CC42-BDF8-7E764A7282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3F60FE-2946-DC47-A77E-9B8F5F8315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13026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FB7CE4-A95E-6C45-97E8-83E092FF4E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6A568-16FC-974B-89F9-C87ACF6C7E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CAE975-DCA4-154D-A6BB-112AEF0F16C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36272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BE15DE1-901E-5C4D-A854-5796106234D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E9F5F-D92B-EE4C-8EED-3A19C95F5B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2FEF73B-1FFA-FB48-90EE-6AF08E449E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4498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683B6-AF84-364C-9C2D-8804000806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F82BA-C6D6-A94F-839C-0E619D917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EEF506-A0EB-6D4F-81FA-DCA47BF1E6D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0233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991C7E-AE91-A743-BD4C-CAAF4F8F54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9BBF7-6898-6147-A8CE-B44A7104F5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0EDDC-EE02-3E4B-A29B-0BBB81CFC3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95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482ECAD7-677C-1840-BB40-6C47D693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3F34191-D5D3-2244-B954-BDB98A0B9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502171-3205-374C-B349-DEBE93E9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AA2D8104-FBDC-B14F-A68C-2C0008218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0692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51B0BE-31FB-154F-AF81-681BFF032B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7063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0BA3B8E0-125E-2B4C-B4BF-ADD543AF88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0B12B2-C6EF-2A49-860C-C86AC96FE8F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44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Times New Roman" pitchFamily="16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0E9370D6-B839-F147-AEFF-FA3352B4D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6976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12A46971-6989-924A-B50F-F21CDF35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37526573-44BA-CF4E-95DD-C918B0C9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1035" name="Picture 10">
            <a:extLst>
              <a:ext uri="{FF2B5EF4-FFF2-40B4-BE49-F238E27FC236}">
                <a16:creationId xmlns:a16="http://schemas.microsoft.com/office/drawing/2014/main" id="{F0973DD8-10DA-E040-B8FA-41502E8D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80988"/>
            <a:ext cx="1035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8378069E-CAB2-DB47-B410-432BDD2E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92943C9-990D-4C4A-BF6A-5F9D39B5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B6898A17-C390-744C-8C73-F0B7E05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7042CD9-4D72-6941-A377-A724250B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5CAA4EBD-AC5D-4041-A977-9406B3A8B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5" name="Rectangle 6">
            <a:extLst>
              <a:ext uri="{FF2B5EF4-FFF2-40B4-BE49-F238E27FC236}">
                <a16:creationId xmlns:a16="http://schemas.microsoft.com/office/drawing/2014/main" id="{C89392BC-407D-9A40-971E-AA9C8CACA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06926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2C195D97-C35C-A045-82E9-605248C21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52400"/>
            <a:ext cx="669766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372C31F-6238-AB4A-9E80-6155EC50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1016588D-13C3-3D4B-8A2F-DC329DC3FB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DE97431-F51B-E244-9173-F3312993B9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9F3EA19C-1338-AC4D-840C-18A4FFA8829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3400" y="6245225"/>
            <a:ext cx="3954463" cy="468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000" i="1">
                <a:solidFill>
                  <a:srgbClr val="000066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6BBB16FB-BA35-6B4B-A6AC-45616326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396FF7-77CA-6F46-B671-4E727B0535D1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51E6551B-D887-6245-A8FA-9A149515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452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 i="1">
                <a:solidFill>
                  <a:srgbClr val="000066"/>
                </a:solidFill>
              </a:rPr>
              <a:t>Copyright 2007 - Coast Guard Auxiliary Association, Inc. 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0C9D1ED9-8017-534D-AAA5-E65E2166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654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Manejando su Embarcación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A73F862C-3D0D-1946-9580-BC56D5C7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8" name="Rectangle 5">
            <a:extLst>
              <a:ext uri="{FF2B5EF4-FFF2-40B4-BE49-F238E27FC236}">
                <a16:creationId xmlns:a16="http://schemas.microsoft.com/office/drawing/2014/main" id="{D8C33664-421D-884C-BABA-934BCB99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B0F4E32F-0883-954F-9F4F-7CF0BB25C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75D740-6E96-0D4E-903A-1B71843BC17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503BB86A-9E63-4341-964A-51CE51F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E00B3BE4-2972-B749-B410-BB6E042A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Text Box 4">
            <a:extLst>
              <a:ext uri="{FF2B5EF4-FFF2-40B4-BE49-F238E27FC236}">
                <a16:creationId xmlns:a16="http://schemas.microsoft.com/office/drawing/2014/main" id="{BBE41679-6A65-5A4E-9482-486E79DAF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Características de la hélice</a:t>
            </a: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ED10CDE2-9AB3-F340-81EF-F83134CB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Cual es la funci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del pasador (shear pin)?</a:t>
            </a:r>
          </a:p>
        </p:txBody>
      </p:sp>
      <p:pic>
        <p:nvPicPr>
          <p:cNvPr id="12295" name="Picture 6">
            <a:extLst>
              <a:ext uri="{FF2B5EF4-FFF2-40B4-BE49-F238E27FC236}">
                <a16:creationId xmlns:a16="http://schemas.microsoft.com/office/drawing/2014/main" id="{BADE09F3-204E-1C48-820B-C00D1AB9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297363"/>
            <a:ext cx="2651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574ED929-2A03-4B46-8930-CAFFB501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986876-D187-E641-AC66-9C27DED36F8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6B4C3CC-3700-134D-9BB5-907A778BD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92D78BCF-B4B0-8A44-8DA0-FBB1E661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Características de la hélice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EC11A76-8FBF-CB4B-BEA2-7E005AA1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90738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Cavitaci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Ventilaci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                                   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(paso)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20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 (una revoluci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n)</a:t>
            </a:r>
          </a:p>
        </p:txBody>
      </p:sp>
      <p:pic>
        <p:nvPicPr>
          <p:cNvPr id="13318" name="Picture 5">
            <a:extLst>
              <a:ext uri="{FF2B5EF4-FFF2-40B4-BE49-F238E27FC236}">
                <a16:creationId xmlns:a16="http://schemas.microsoft.com/office/drawing/2014/main" id="{2EFB38F7-14BA-F644-A769-7737660C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66659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CBF8EF17-0632-9D4D-A191-B10F2214D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0733CA-B627-F84C-A6D0-071E87EF4B0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8DA1AEB4-8706-B24F-A5D4-F00E862B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998F56B9-CF70-E244-A1E9-93DB20943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Manejando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F6AD252B-F1E1-A542-9B83-56ABC164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¿En que se diferencia manejar una embarcación a un auto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6D895410-00C2-4443-BEE0-6150BAF1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33588"/>
            <a:ext cx="7391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1467A8F1-F5CE-5748-A32E-9FC22677C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B2F8EB8-31D6-2146-BF1E-6B1C960E8D0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3F9DF06C-9505-974C-AEFA-6085F418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392DAC9A-49D6-A14B-B835-DC9C6CC8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Manejando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8A0BF18-23A6-164F-B7BE-D876FE39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Punto de giro (pivot)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Deteniendo su 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embarcaci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</p:txBody>
      </p:sp>
      <p:pic>
        <p:nvPicPr>
          <p:cNvPr id="15366" name="Picture 5">
            <a:extLst>
              <a:ext uri="{FF2B5EF4-FFF2-40B4-BE49-F238E27FC236}">
                <a16:creationId xmlns:a16="http://schemas.microsoft.com/office/drawing/2014/main" id="{BF661C81-2543-AA48-861C-304F9E70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58963"/>
            <a:ext cx="328612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EDF7DD1B-3913-A74F-B6C3-A15C73C6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8C560D-B52B-A741-9615-81CB0966B24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9605F39B-37CE-9744-8E4D-FF55B164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0904B1C-4C30-9740-AD0C-6172B233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365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F39F83AF-170A-F346-A1D5-A3E4A3B3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19400"/>
            <a:ext cx="48006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0" name="Text Box 5">
            <a:extLst>
              <a:ext uri="{FF2B5EF4-FFF2-40B4-BE49-F238E27FC236}">
                <a16:creationId xmlns:a16="http://schemas.microsoft.com/office/drawing/2014/main" id="{3333A1E4-C90B-DA4D-8816-0F8BFAFC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Manejando</a:t>
            </a:r>
          </a:p>
        </p:txBody>
      </p:sp>
      <p:sp>
        <p:nvSpPr>
          <p:cNvPr id="16391" name="Text Box 6">
            <a:extLst>
              <a:ext uri="{FF2B5EF4-FFF2-40B4-BE49-F238E27FC236}">
                <a16:creationId xmlns:a16="http://schemas.microsoft.com/office/drawing/2014/main" id="{D8AEC7E4-86D0-C247-ADD5-49B11A3A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 un solo motor dentro de la borda</a:t>
            </a: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4F7793C5-3CC1-CF49-AF7B-5CBA4857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A783BA96-595C-F949-93B4-CF4599A0E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703AC8-2E94-A547-A619-3B8D25DA611E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F454E649-9437-4248-BB10-A3A4D320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06763C1-CB23-0347-B48B-52668834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B9F031B8-23A1-7C40-8570-3918827B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248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4" name="Text Box 5">
            <a:extLst>
              <a:ext uri="{FF2B5EF4-FFF2-40B4-BE49-F238E27FC236}">
                <a16:creationId xmlns:a16="http://schemas.microsoft.com/office/drawing/2014/main" id="{61A7890B-8D26-DD44-9EC6-1B5C2D32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114300"/>
            <a:ext cx="6904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Hélices con Dos Motores</a:t>
            </a:r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9E55B3A9-7B74-7C48-BA78-9ACEDFCF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830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Ventajas?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Desventajas?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000066"/>
                </a:solidFill>
              </a:rPr>
              <a:t>Timon  </a:t>
            </a:r>
          </a:p>
        </p:txBody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5D51BBA7-4C42-C04B-AF3D-8BA34FFFF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7417" name="Picture 9" descr="C:\Program Files (x86)\Microsoft Office\MEDIA\OFFICE12\Bullets\BD21298_.gif">
            <a:extLst>
              <a:ext uri="{FF2B5EF4-FFF2-40B4-BE49-F238E27FC236}">
                <a16:creationId xmlns:a16="http://schemas.microsoft.com/office/drawing/2014/main" id="{46EC1097-0F09-2145-B8EE-2ED059CD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67088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C:\Program Files (x86)\Microsoft Office\MEDIA\OFFICE12\Bullets\BD21298_.gif">
            <a:extLst>
              <a:ext uri="{FF2B5EF4-FFF2-40B4-BE49-F238E27FC236}">
                <a16:creationId xmlns:a16="http://schemas.microsoft.com/office/drawing/2014/main" id="{66416D15-4349-8E42-AD1F-D7B07567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67088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>
            <a:extLst>
              <a:ext uri="{FF2B5EF4-FFF2-40B4-BE49-F238E27FC236}">
                <a16:creationId xmlns:a16="http://schemas.microsoft.com/office/drawing/2014/main" id="{563D8E58-C971-A542-8087-6C3CA477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70263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0" name="Straight Arrow Connector 13">
            <a:extLst>
              <a:ext uri="{FF2B5EF4-FFF2-40B4-BE49-F238E27FC236}">
                <a16:creationId xmlns:a16="http://schemas.microsoft.com/office/drawing/2014/main" id="{9EC77405-D1C0-3649-811A-7B3FAFF915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5943600"/>
            <a:ext cx="304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D17881A5-99D0-D14C-A5FD-E4753D87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4CB350-0143-504F-B95F-BD58EF84D3A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2212D02D-FFDD-0649-A987-AB37C6B47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56B3FFD-2052-284F-A58A-F314A0291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D67C8911-C85E-F14B-BB0D-6A14D844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Adjuste de Inclinación 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 “TILT”</a:t>
            </a: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9E922644-C720-A641-AA5B-8A77644E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55387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17A4C0FB-E4DC-FB4D-AD0D-2F043BAB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64013"/>
            <a:ext cx="60960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A2E24E7A-3F04-B340-AC63-76C985AC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FE513C6-6F91-3F46-9BCA-78018709521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8182EF6F-DE90-0F4E-9A24-163116227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2686E2B-FACB-644C-B6A7-C22AA8247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828800"/>
            <a:ext cx="56388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A1BBD092-A78D-714F-9661-172D326F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7613"/>
            <a:ext cx="54864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2" name="Text Box 5">
            <a:extLst>
              <a:ext uri="{FF2B5EF4-FFF2-40B4-BE49-F238E27FC236}">
                <a16:creationId xmlns:a16="http://schemas.microsoft.com/office/drawing/2014/main" id="{C5069BB3-FEE1-8E4B-B2DD-2FF804B7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Jet Drives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EF34032A-8AB7-484D-A4EC-558CD32C1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Propulsi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Maniobrando</a:t>
            </a:r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1EA12A25-7DC7-D14C-AE4B-EA706BBE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F18F6428-9203-ED4E-B937-A9F7D0F63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1C42FC-B26C-5B4C-8C65-2DABAC34118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79F75397-94FE-694C-9CC4-A45EA685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C6F28D3E-9F56-7E4A-87CC-99DEF8A97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0"/>
            <a:ext cx="7223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Cargando su embarcación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35C32372-D2B0-F946-A6F8-E8FB3048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¿Que debemos considerar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5D01DDD0-E17E-EC4C-8161-6B511A15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871663" y="2887663"/>
            <a:ext cx="4070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23D28C7D-DDC7-A348-93F7-8A280804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FD7FE5-B584-AF4B-B557-1FD25578487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4631A9B-80DE-2341-8472-2F1E81EA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1EF57344-F33A-5943-89B2-2569160EA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Antes de Partir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7F1D91B3-8D90-594F-A5D6-1BBF43B4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Oriente a sus invitados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el reporte del clima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los equipos de emergencia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el combustible y el aceite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Asigne y ajuste los salvavidas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Indique sus intenciones a todos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E546E80E-A631-404A-AF8E-E9B8E0C5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3FB040E-C4AE-F047-8949-4466CA4553F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E2809AB-155B-3445-8A2A-5A433CB8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2FC9FB79-38D3-1948-9104-A8392113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60325"/>
            <a:ext cx="685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Objetivos del Capítulo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88C14DCF-111B-9847-8AA6-79BF95E90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regla de 1/3 al cargar combustible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Gasolina (vapores) en la sentina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Operaci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y selecci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de la h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lice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Maniobrar el bote y balanceo </a:t>
            </a:r>
            <a:r>
              <a:rPr lang="en-US" altLang="en-US" sz="2800" b="1">
                <a:solidFill>
                  <a:srgbClr val="000066"/>
                </a:solidFill>
              </a:rPr>
              <a:t>(trimming)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Cargando el bote/conducta a bordo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2B2197F1-E5F3-E349-A674-ADF6E658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3C2203-A88D-2E4D-BF70-A78B1A4DC4A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07BCEAF7-E2F9-A34C-8D2E-45B5CB78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5E39D9F-8918-684A-A2E2-DE999598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QUE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B003E404-6302-B447-8AFF-B8BCEBECB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Encendiendo el Motor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A61306A3-E2BE-8349-A3E6-EF528B71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What are things to check when starting the engine?</a:t>
            </a:r>
          </a:p>
        </p:txBody>
      </p:sp>
      <p:sp>
        <p:nvSpPr>
          <p:cNvPr id="22535" name="Text Box 6">
            <a:extLst>
              <a:ext uri="{FF2B5EF4-FFF2-40B4-BE49-F238E27FC236}">
                <a16:creationId xmlns:a16="http://schemas.microsoft.com/office/drawing/2014/main" id="{4B4625DD-227E-AC44-A9DB-DBCB0709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3328988"/>
            <a:ext cx="411638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Qqu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AC0D5C69-6780-7F42-A5C4-BEF3699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389438"/>
            <a:ext cx="44894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cs typeface="Arial" panose="020B0604020202020204" pitchFamily="34" charset="0"/>
              </a:rPr>
              <a:t>¿</a:t>
            </a:r>
            <a:r>
              <a:rPr lang="en-US" altLang="en-US" sz="3600">
                <a:solidFill>
                  <a:srgbClr val="FFFFFF"/>
                </a:solidFill>
              </a:rPr>
              <a:t>Que debemos verificar al prender el motor</a:t>
            </a:r>
            <a:r>
              <a:rPr lang="en-US" altLang="en-US" sz="3600">
                <a:solidFill>
                  <a:srgbClr val="FFFFFF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133F8DE3-A0C5-6740-94B5-9A3E68FD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5F26BF-16C7-834A-882C-E94E81F21A0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BD15C219-2F18-FE4A-B1C7-5575EFEB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D189071-5CF6-7B41-B7CE-AD70CF31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CF9F0523-2D5A-DA46-9511-41C38BF0C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5">
            <a:extLst>
              <a:ext uri="{FF2B5EF4-FFF2-40B4-BE49-F238E27FC236}">
                <a16:creationId xmlns:a16="http://schemas.microsoft.com/office/drawing/2014/main" id="{19C675F6-7CD7-F848-8A13-93F0F357B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71450"/>
            <a:ext cx="7178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¿Como partir del muelle?</a:t>
            </a:r>
          </a:p>
        </p:txBody>
      </p:sp>
      <p:sp>
        <p:nvSpPr>
          <p:cNvPr id="23559" name="Text Box 6">
            <a:extLst>
              <a:ext uri="{FF2B5EF4-FFF2-40B4-BE49-F238E27FC236}">
                <a16:creationId xmlns:a16="http://schemas.microsoft.com/office/drawing/2014/main" id="{00DCC714-FA71-694A-BF90-F25FD70F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5013" indent="-27781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Saliendo del muelle / viento y corriente desde el muelle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Demuestre como</a:t>
            </a:r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2418208F-9542-2D40-82A1-A0563B00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24EA3E23-61DE-B644-9E8E-2242B2C9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A43497-BDA0-684F-B0D2-932969A6398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30C2E015-2082-5447-9624-6C4F4A0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317456-A0C1-754A-ABCA-1D564F6F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5181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D67965F1-1FA6-DD46-AC7E-5BBAACF7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1816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 Box 5">
            <a:extLst>
              <a:ext uri="{FF2B5EF4-FFF2-40B4-BE49-F238E27FC236}">
                <a16:creationId xmlns:a16="http://schemas.microsoft.com/office/drawing/2014/main" id="{397555AD-9FB7-3543-A270-0BEC4ADA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617C8DF0-AACB-EC4F-AD30-88BB5B32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3528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Saliendo con el viento y corriente por la proa</a:t>
            </a:r>
          </a:p>
          <a:p>
            <a:pPr marL="336550" indent="-334963">
              <a:spcBef>
                <a:spcPts val="6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Demuestre</a:t>
            </a: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F831710F-2FB9-D848-87DB-606ABB26E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5" name="Text Box 8">
            <a:extLst>
              <a:ext uri="{FF2B5EF4-FFF2-40B4-BE49-F238E27FC236}">
                <a16:creationId xmlns:a16="http://schemas.microsoft.com/office/drawing/2014/main" id="{604DC26E-3E52-D24E-9CB9-EF87F8A0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71450"/>
            <a:ext cx="7178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¿Como partir del muelle?</a:t>
            </a:r>
          </a:p>
        </p:txBody>
      </p:sp>
      <p:sp>
        <p:nvSpPr>
          <p:cNvPr id="24586" name="Right Arrow 9">
            <a:extLst>
              <a:ext uri="{FF2B5EF4-FFF2-40B4-BE49-F238E27FC236}">
                <a16:creationId xmlns:a16="http://schemas.microsoft.com/office/drawing/2014/main" id="{946E85FA-6E61-6048-B5A9-31A41C0ACD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53400" y="3581400"/>
            <a:ext cx="990600" cy="9144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C53B5B75-0432-0749-957F-CE702F7F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72157-29C6-6F4E-900F-A1B21829398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8AC477D7-9802-EF43-8AD4-F20DD2BB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B4F72E3-85FC-3D41-9D57-3D50C7F1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28800"/>
            <a:ext cx="4419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62FF5AC8-7924-0E42-BF81-41C2DD0A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A114D24E-D9A9-C94D-8D35-B01BF54A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Saliendo con viento de proa</a:t>
            </a:r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767984EE-B55C-134D-AC13-CF42F39A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292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7">
            <a:extLst>
              <a:ext uri="{FF2B5EF4-FFF2-40B4-BE49-F238E27FC236}">
                <a16:creationId xmlns:a16="http://schemas.microsoft.com/office/drawing/2014/main" id="{9CF0E5CF-D218-EA4E-A262-0ECC7B35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F40944A3-AA4A-D548-B8CB-631C40E5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171450"/>
            <a:ext cx="71786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¿Como partir del muelle?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D8966A7E-82C6-4249-BE43-44EDF669D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E6D136-9EE1-DC48-B3F6-730EFBB5750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2A9DDCDB-E4D1-A744-AD31-CF869C247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09EB21F8-0B8C-B442-B09A-7F4C3CFD7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¿Como virar en un           canal estrecho?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0BF69F8F-9DDC-2249-941F-5A4E1F16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 el viento 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de popa</a:t>
            </a: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5886B52E-F25C-6D46-9411-A836196F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7213"/>
            <a:ext cx="51054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Rectangle 6">
            <a:extLst>
              <a:ext uri="{FF2B5EF4-FFF2-40B4-BE49-F238E27FC236}">
                <a16:creationId xmlns:a16="http://schemas.microsoft.com/office/drawing/2014/main" id="{C75B6A08-6F0C-7348-86CA-5924C8E4D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CFE8E919-7E91-8844-8C9E-31D82F8D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2F2C81-575D-3647-978A-C2D6A51AD8C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CEC035B7-4D1F-8C4F-988D-67F5602E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38CBD2F4-7336-B44D-ACDC-668F6E7C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3" name="Text Box 4">
            <a:extLst>
              <a:ext uri="{FF2B5EF4-FFF2-40B4-BE49-F238E27FC236}">
                <a16:creationId xmlns:a16="http://schemas.microsoft.com/office/drawing/2014/main" id="{0BE4A625-5F5D-9741-87EC-5C44E27B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Cuide su estela (ola)</a:t>
            </a: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DA14CDFA-DD4D-214C-9B3D-CC1D7A22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Puede causar da</a:t>
            </a:r>
            <a:r>
              <a:rPr lang="en-US" altLang="en-US" sz="3200" b="1">
                <a:solidFill>
                  <a:srgbClr val="FFFFFF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FFFFFF"/>
                </a:solidFill>
              </a:rPr>
              <a:t>os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Obedezca regla de no estela </a:t>
            </a:r>
            <a:r>
              <a:rPr lang="en-US" altLang="en-US" sz="2000" b="1">
                <a:solidFill>
                  <a:srgbClr val="FFFFFF"/>
                </a:solidFill>
              </a:rPr>
              <a:t>(5 nudos o menos)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Responsabilidad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1AF9B590-88B8-164E-AC6C-68C6D50EB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32C7F0-65BE-F043-B738-CEFE99C5A4E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2B6D1293-2EC7-5545-8662-76E7D79E3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F7E1C48D-4033-2C4D-B05D-ED9CD0F0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8862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E540C513-5EA0-6145-B6E0-0C718C2D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¡Hombre al agua!</a:t>
            </a: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C3D22CAE-24B5-D942-A0F3-8F3D3F83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¿Como debemos actuar?</a:t>
            </a:r>
          </a:p>
        </p:txBody>
      </p:sp>
      <p:pic>
        <p:nvPicPr>
          <p:cNvPr id="28679" name="Picture 6">
            <a:extLst>
              <a:ext uri="{FF2B5EF4-FFF2-40B4-BE49-F238E27FC236}">
                <a16:creationId xmlns:a16="http://schemas.microsoft.com/office/drawing/2014/main" id="{C89228F4-D7E3-6441-8C77-4C47F964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2209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Rectangle 7">
            <a:extLst>
              <a:ext uri="{FF2B5EF4-FFF2-40B4-BE49-F238E27FC236}">
                <a16:creationId xmlns:a16="http://schemas.microsoft.com/office/drawing/2014/main" id="{F45464C9-4981-704B-B20A-67D8F074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C52EED-B943-D845-8CAF-695A044A409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07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88768CDF-D170-0546-88CD-AEC5AB11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8C6789-57D3-AF47-8FC7-2D726EC0610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5350D93E-8D6B-324E-A5F8-3AE83546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4D147A2-CF4D-554F-B186-368CAE7D9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828800"/>
            <a:ext cx="43434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F5DA9D5E-8367-B244-B27F-CD91C3E6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Atracando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FF1C346D-0B86-5F4F-8168-D422D491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Viento desde 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el muelle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29703" name="Picture 6">
            <a:extLst>
              <a:ext uri="{FF2B5EF4-FFF2-40B4-BE49-F238E27FC236}">
                <a16:creationId xmlns:a16="http://schemas.microsoft.com/office/drawing/2014/main" id="{26BD9D75-99CE-9B4D-BAE7-77D226C7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28800"/>
            <a:ext cx="4284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4" name="Rectangle 7">
            <a:extLst>
              <a:ext uri="{FF2B5EF4-FFF2-40B4-BE49-F238E27FC236}">
                <a16:creationId xmlns:a16="http://schemas.microsoft.com/office/drawing/2014/main" id="{F16BFF2F-DF8F-C644-B8AE-50F0816F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75B8FA9B-9E0B-DC45-A459-E308617E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D2CEEA-4423-3F4F-BE92-EB4BF38BF35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2018561D-F5F8-6749-97DF-C5D5013E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0F1D770-51D9-DC41-90A5-E295D226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828800"/>
            <a:ext cx="42672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63D86346-CA5B-CE46-B5E5-2BCD1AD7B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Atracando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9892AD50-9D36-A040-9651-7F2F9F4E9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Viento contra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el muelle</a:t>
            </a:r>
          </a:p>
        </p:txBody>
      </p:sp>
      <p:pic>
        <p:nvPicPr>
          <p:cNvPr id="30727" name="Picture 6">
            <a:extLst>
              <a:ext uri="{FF2B5EF4-FFF2-40B4-BE49-F238E27FC236}">
                <a16:creationId xmlns:a16="http://schemas.microsoft.com/office/drawing/2014/main" id="{A09979FA-A07E-5E41-8340-944DBEA9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668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8" name="Rectangle 7">
            <a:extLst>
              <a:ext uri="{FF2B5EF4-FFF2-40B4-BE49-F238E27FC236}">
                <a16:creationId xmlns:a16="http://schemas.microsoft.com/office/drawing/2014/main" id="{123BE65C-7330-AD40-B389-C9525A224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B9A02534-CA37-474C-BE63-65383A4D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4734D4-3EC8-8943-A8E5-AE16D12561B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D5A79521-59B7-F94B-94EF-69A76307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CC920057-64DC-B342-B9FF-B50C15B8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59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9" name="Text Box 4">
            <a:extLst>
              <a:ext uri="{FF2B5EF4-FFF2-40B4-BE49-F238E27FC236}">
                <a16:creationId xmlns:a16="http://schemas.microsoft.com/office/drawing/2014/main" id="{D3177E8B-26F7-E543-A386-084A30BF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Atracando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8E00228-4D45-F347-B77C-99E47EA3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Sin viento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Solo se permite 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6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para atracar</a:t>
            </a:r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9366E32A-CC7E-A841-8F37-69CE2981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AC0846D2-CB82-2C47-B1C7-519375DF8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9675" y="3284538"/>
            <a:ext cx="3017838" cy="1295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EE6067B7-FBD6-3C4C-A6DC-49CEDDCB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8394FE-BDB7-CA40-BDA8-CB77BA1A836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78621B42-C706-4849-8E6A-673ED4DB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E4F5D348-66EF-ED4E-8912-6A3D6BB5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92075"/>
            <a:ext cx="69802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Objetivos del Capítulo(2)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95039D92-58B2-EA4C-91AF-B3C95E25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Hombre por la borda/checkeo antes de salir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Partiendo y regresando a puerto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Anclando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Remolcando un esquiador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Clima adverso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9EE37664-C10D-3D46-B142-657AC8C10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47B1C1-C411-3648-82FF-08AFD862B95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FCAE7C31-DC29-DC4F-B3F7-4B8FD3A03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FADD46D9-20B6-9340-A37A-A33DD157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519A7C-DF70-5E41-88E9-59AE64F6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Amarre a un ancla        permamente (boya)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F4ED2D0-79CA-2E49-9827-55C8601C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703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a una boya oficial, ni privada </a:t>
            </a: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                                           </a:t>
            </a: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4963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                 bichero</a:t>
            </a:r>
          </a:p>
          <a:p>
            <a:pPr marL="336550" indent="-334963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17C0D036-25B6-EE4C-AE74-D1938B3D5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1525" y="4289425"/>
            <a:ext cx="914400" cy="1387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0345E563-8CEC-8648-A0C6-073E9635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B8AFBC-4939-9B4C-9FC7-82B5F00AC4A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DA5DB6FC-92A8-1946-94D2-8FECC5E4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4950D0B-8980-234A-96EB-4E40E91B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5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1600">
                <a:solidFill>
                  <a:srgbClr val="FFFFFF"/>
                </a:solidFill>
              </a:rPr>
              <a:t>C adena 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FE8BB95F-3FAA-8D41-B563-8BE855BC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Anclando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828BE2E9-FDF3-E944-BF89-D33F0A33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51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Linea de ancla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Dedal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Grillete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0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Cadena de ancla</a:t>
            </a:r>
          </a:p>
        </p:txBody>
      </p:sp>
      <p:pic>
        <p:nvPicPr>
          <p:cNvPr id="33799" name="Picture 6">
            <a:extLst>
              <a:ext uri="{FF2B5EF4-FFF2-40B4-BE49-F238E27FC236}">
                <a16:creationId xmlns:a16="http://schemas.microsoft.com/office/drawing/2014/main" id="{A543D18D-FDB5-9240-8E57-09D68E1B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38600"/>
            <a:ext cx="72390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800" name="Rectangle 7">
            <a:extLst>
              <a:ext uri="{FF2B5EF4-FFF2-40B4-BE49-F238E27FC236}">
                <a16:creationId xmlns:a16="http://schemas.microsoft.com/office/drawing/2014/main" id="{C602653D-DDEA-2549-921F-83FAFED5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43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801" name="Line 8">
            <a:extLst>
              <a:ext uri="{FF2B5EF4-FFF2-40B4-BE49-F238E27FC236}">
                <a16:creationId xmlns:a16="http://schemas.microsoft.com/office/drawing/2014/main" id="{FF87C135-71CD-904F-90C9-BB8A246C6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468563"/>
            <a:ext cx="3108325" cy="2103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id="{C0F5BE45-54EF-784C-9BCB-97AFA7B47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0638" y="2925763"/>
            <a:ext cx="2651125" cy="1920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>
            <a:extLst>
              <a:ext uri="{FF2B5EF4-FFF2-40B4-BE49-F238E27FC236}">
                <a16:creationId xmlns:a16="http://schemas.microsoft.com/office/drawing/2014/main" id="{12E7F06D-9F4E-5D4E-907A-94B0A211F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8563" y="3565525"/>
            <a:ext cx="1189037" cy="914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1">
            <a:extLst>
              <a:ext uri="{FF2B5EF4-FFF2-40B4-BE49-F238E27FC236}">
                <a16:creationId xmlns:a16="http://schemas.microsoft.com/office/drawing/2014/main" id="{EAE018B0-D2A3-994C-BEC4-6D237C339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664075"/>
            <a:ext cx="92075" cy="639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1CB84F2D-9A7A-204B-B4F1-C27699B4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D4E7E2-CA62-ED48-802D-A2D1ED546E7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03FCEEE-0ADB-FB45-96D2-D00E1976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26482C6-71CE-0D4F-B1AA-794B3DFEF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365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E98C74AC-B27C-6B40-A1A9-EEB79BD3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Anclando</a:t>
            </a:r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5071946F-916A-B744-875B-F0466BD8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4823" name="Picture 6">
            <a:extLst>
              <a:ext uri="{FF2B5EF4-FFF2-40B4-BE49-F238E27FC236}">
                <a16:creationId xmlns:a16="http://schemas.microsoft.com/office/drawing/2014/main" id="{43099136-C4CE-4F43-BB89-C20CC212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4" name="Text Box 7">
            <a:extLst>
              <a:ext uri="{FF2B5EF4-FFF2-40B4-BE49-F238E27FC236}">
                <a16:creationId xmlns:a16="http://schemas.microsoft.com/office/drawing/2014/main" id="{6F611E0A-24AA-754D-AD59-27BE87AF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¿Porque existen diferentes tipos de anclas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CE156EBC-6BAE-C34F-B2F5-85C6A9CD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C70687-687D-AA4F-8B32-8645EB7E85F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C6D2C351-1E3A-7C45-ABAB-4C992215B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A223664-D63F-5942-82C7-70476831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828800"/>
            <a:ext cx="5562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8AC41B5F-04B8-8944-B50A-74E368F9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Tipos de anclas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5B02D966-2712-024E-A29C-9BB13B09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Bruce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Fisherman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Plow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Danforth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Spade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7EC4CCC1-0FD9-0C47-887F-C274BE5C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5848" name="Picture 7">
            <a:extLst>
              <a:ext uri="{FF2B5EF4-FFF2-40B4-BE49-F238E27FC236}">
                <a16:creationId xmlns:a16="http://schemas.microsoft.com/office/drawing/2014/main" id="{3DCB11E9-2D9E-5946-B7AB-EF6B0B69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533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408CAE51-B293-BE4C-BDA6-18281DCEA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26504F2-E468-5F45-9100-17C1534D26A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EE59265E-CCE6-FB41-A1DA-C6BA76B2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E22E2201-983E-EF4E-9BFA-8224EAE5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Anclando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24140C65-47B4-254F-9EFE-057E0252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Lleve dos anclas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el tipo de fondo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Use la raz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de ancla apropiada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su posici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00C63D60-781C-AC4B-AF9C-8490F97D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8362DE-B3F1-5145-A039-84CAA068836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7891" name="Text Box 2">
            <a:extLst>
              <a:ext uri="{FF2B5EF4-FFF2-40B4-BE49-F238E27FC236}">
                <a16:creationId xmlns:a16="http://schemas.microsoft.com/office/drawing/2014/main" id="{3805D176-1A2C-F647-9909-415FE403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CCE7302-58C0-9747-B77F-762794F9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297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91CB27E0-D568-AA4F-952E-AE2F34857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Anclando</a:t>
            </a:r>
          </a:p>
        </p:txBody>
      </p:sp>
      <p:sp>
        <p:nvSpPr>
          <p:cNvPr id="37894" name="Text Box 5">
            <a:extLst>
              <a:ext uri="{FF2B5EF4-FFF2-40B4-BE49-F238E27FC236}">
                <a16:creationId xmlns:a16="http://schemas.microsoft.com/office/drawing/2014/main" id="{0CE14BDB-2BCE-4742-859B-5E4BAD5F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7895" name="Picture 6">
            <a:extLst>
              <a:ext uri="{FF2B5EF4-FFF2-40B4-BE49-F238E27FC236}">
                <a16:creationId xmlns:a16="http://schemas.microsoft.com/office/drawing/2014/main" id="{02DECF81-DB31-2747-9B1E-4D87F98B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6" name="Rectangle 7">
            <a:extLst>
              <a:ext uri="{FF2B5EF4-FFF2-40B4-BE49-F238E27FC236}">
                <a16:creationId xmlns:a16="http://schemas.microsoft.com/office/drawing/2014/main" id="{B9F13171-BB24-ED4F-8EEF-11EE18C18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7" name="Text Box 8">
            <a:extLst>
              <a:ext uri="{FF2B5EF4-FFF2-40B4-BE49-F238E27FC236}">
                <a16:creationId xmlns:a16="http://schemas.microsoft.com/office/drawing/2014/main" id="{A972547E-6AB4-3C48-B97E-4F7B9823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920875"/>
            <a:ext cx="910431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Cual es la raz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(proporci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n) apropiada de la linea para aguas calmadas?</a:t>
            </a:r>
          </a:p>
        </p:txBody>
      </p:sp>
      <p:pic>
        <p:nvPicPr>
          <p:cNvPr id="37898" name="Picture 11" descr="Scope">
            <a:extLst>
              <a:ext uri="{FF2B5EF4-FFF2-40B4-BE49-F238E27FC236}">
                <a16:creationId xmlns:a16="http://schemas.microsoft.com/office/drawing/2014/main" id="{7C7EDFEE-E8B6-D74B-8651-79CBBAF8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743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1">
            <a:extLst>
              <a:ext uri="{FF2B5EF4-FFF2-40B4-BE49-F238E27FC236}">
                <a16:creationId xmlns:a16="http://schemas.microsoft.com/office/drawing/2014/main" id="{AD341FAB-2BFC-DF4B-9812-64FC3E1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Copyright 2007 - Coast Guard Auxiliary Association, Inc. 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3863D78-DF78-644E-94D7-7FABFC6A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2400" b="1">
                <a:solidFill>
                  <a:srgbClr val="000066"/>
                </a:solidFill>
              </a:rPr>
              <a:t>Cual es la raz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 (proporci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000066"/>
                </a:solidFill>
              </a:rPr>
              <a:t>n) apropiada de la linea para aguas calmadas?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FB8A8904-E1FE-F640-9838-2D7A33DA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1BCBE181-6CE1-E943-B021-EACB3144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8" name="Rectangle 5">
            <a:extLst>
              <a:ext uri="{FF2B5EF4-FFF2-40B4-BE49-F238E27FC236}">
                <a16:creationId xmlns:a16="http://schemas.microsoft.com/office/drawing/2014/main" id="{8E5EC544-8CBF-E74D-A5CC-D4CF97FA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"/>
            <a:ext cx="3962400" cy="769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400" i="1">
                <a:solidFill>
                  <a:srgbClr val="FF0000"/>
                </a:solidFill>
                <a:latin typeface="Arial Black" panose="020B0604020202020204" pitchFamily="34" charset="0"/>
              </a:rPr>
              <a:t>Anclando</a:t>
            </a:r>
          </a:p>
        </p:txBody>
      </p:sp>
      <p:sp>
        <p:nvSpPr>
          <p:cNvPr id="38919" name="Oval 7">
            <a:extLst>
              <a:ext uri="{FF2B5EF4-FFF2-40B4-BE49-F238E27FC236}">
                <a16:creationId xmlns:a16="http://schemas.microsoft.com/office/drawing/2014/main" id="{DAF1643F-D55A-994C-8D69-646A4432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1676400" cy="1371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3129266B-460A-A24D-B4A8-6D57DECC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8285FA-C2B9-714D-927F-6A1E0ED11D9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9939" name="Text Box 2">
            <a:extLst>
              <a:ext uri="{FF2B5EF4-FFF2-40B4-BE49-F238E27FC236}">
                <a16:creationId xmlns:a16="http://schemas.microsoft.com/office/drawing/2014/main" id="{257332BE-FB2D-9B43-ABE7-2ACD2F48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285D4A7F-8D3C-6F4E-84B2-229B18A7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828800"/>
            <a:ext cx="4286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1" name="Text Box 4">
            <a:extLst>
              <a:ext uri="{FF2B5EF4-FFF2-40B4-BE49-F238E27FC236}">
                <a16:creationId xmlns:a16="http://schemas.microsoft.com/office/drawing/2014/main" id="{60FF6557-95B4-D04F-9C2C-A87B3117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Anclando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F30A14E5-6DE5-E243-8228-08AFA5E7E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191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Especifique los pasos para bajar el ancla?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33022CBE-9CD9-9B48-A008-5F41BD7D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96D11C17-BD6D-1145-8886-840A4B0E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53F1E0-4FB6-A046-B40B-3C71D0DD629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80B20600-2DB9-2A48-90A2-CCEF7A01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D5928D5-5B4E-CD4E-9EE5-E5725EA2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828800"/>
            <a:ext cx="9136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5" name="Text Box 4">
            <a:extLst>
              <a:ext uri="{FF2B5EF4-FFF2-40B4-BE49-F238E27FC236}">
                <a16:creationId xmlns:a16="http://schemas.microsoft.com/office/drawing/2014/main" id="{6C65C2B7-DBB7-AD4A-8DA2-4B8991656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Remolcando un skí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44964E9B-2E27-FA4E-923D-52E4DEBA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FF99"/>
                </a:solidFill>
                <a:latin typeface="Arial" charset="0"/>
                <a:cs typeface="Times New Roman" pitchFamily="16" charset="0"/>
              </a:rPr>
              <a:t>Tiene que tener un observador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FF99"/>
                </a:solidFill>
                <a:latin typeface="Arial" charset="0"/>
                <a:cs typeface="Times New Roman" pitchFamily="16" charset="0"/>
              </a:rPr>
              <a:t>Tener un linea apropiada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FF99"/>
                </a:solidFill>
                <a:latin typeface="Arial" charset="0"/>
                <a:cs typeface="Times New Roman" pitchFamily="16" charset="0"/>
              </a:rPr>
              <a:t>Coordine las se</a:t>
            </a:r>
            <a:r>
              <a:rPr lang="en-US" sz="3200" b="1">
                <a:solidFill>
                  <a:srgbClr val="FFFF99"/>
                </a:solidFill>
                <a:latin typeface="Arial" charset="0"/>
                <a:cs typeface="Arial" charset="0"/>
              </a:rPr>
              <a:t>ñ</a:t>
            </a:r>
            <a:r>
              <a:rPr lang="en-US" sz="3200" b="1">
                <a:solidFill>
                  <a:srgbClr val="FFFF99"/>
                </a:solidFill>
                <a:latin typeface="Arial" charset="0"/>
                <a:cs typeface="Times New Roman" pitchFamily="16" charset="0"/>
              </a:rPr>
              <a:t>ales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FF99"/>
                </a:solidFill>
                <a:latin typeface="Arial" charset="0"/>
                <a:cs typeface="Times New Roman" pitchFamily="16" charset="0"/>
              </a:rPr>
              <a:t>Obedezca las reglas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Motora acu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tica no puede 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>
                <a:solidFill>
                  <a:srgbClr val="FF6600"/>
                </a:solidFill>
                <a:latin typeface="Arial" charset="0"/>
                <a:cs typeface="Times New Roman" pitchFamily="16" charset="0"/>
              </a:rPr>
              <a:t>   remolcar en PR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94CB35E2-BB87-A443-BD27-2B59DFC3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524124-D4C3-0C43-8CBE-DBD5F966678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1718DBE4-20BC-054B-B920-830CED60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EB43038-E01F-9D48-A773-37876C458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41FBB0BF-3EDA-E344-9A62-A8C88648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Remolcando un skí</a:t>
            </a:r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28FFC717-57C8-0547-9282-900283AD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1991" name="Picture 6">
            <a:extLst>
              <a:ext uri="{FF2B5EF4-FFF2-40B4-BE49-F238E27FC236}">
                <a16:creationId xmlns:a16="http://schemas.microsoft.com/office/drawing/2014/main" id="{DC8A6E4B-AAB4-434A-B155-750F2ABE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28800"/>
            <a:ext cx="55626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BA1C44FA-0C23-414A-852D-08D0CBEB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EE0918-34C0-2E47-8018-18A09117091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1295BC7-BFE0-7A4D-9432-CFFD69F3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7C9D18-6A20-BD49-8483-BABDDC9B0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365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36F911ED-58DA-9042-9E86-F1677635D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Cargando combustible</a:t>
            </a: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F6E1C3A1-F53B-8940-97D4-0CF4B5E45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774825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2800" b="1">
                <a:solidFill>
                  <a:srgbClr val="000066"/>
                </a:solidFill>
              </a:rPr>
              <a:t>Que debes hacer antes de cargar combustible?</a:t>
            </a:r>
          </a:p>
        </p:txBody>
      </p:sp>
      <p:pic>
        <p:nvPicPr>
          <p:cNvPr id="6151" name="Picture 6">
            <a:extLst>
              <a:ext uri="{FF2B5EF4-FFF2-40B4-BE49-F238E27FC236}">
                <a16:creationId xmlns:a16="http://schemas.microsoft.com/office/drawing/2014/main" id="{E0E28DC3-5822-0D40-9ABB-CAF88888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959100"/>
            <a:ext cx="53387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2" name="Rectangle 7">
            <a:extLst>
              <a:ext uri="{FF2B5EF4-FFF2-40B4-BE49-F238E27FC236}">
                <a16:creationId xmlns:a16="http://schemas.microsoft.com/office/drawing/2014/main" id="{F325E557-C210-6442-B09C-8DDDFB55C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1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01AAB613-6C4C-B542-AF17-2FD1CF9E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67885C-64CE-EF4D-A567-6EB42CC16EF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016C1D69-51A3-114B-A2AD-5DDB8BA2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BD4D23DB-AAA4-C54E-92D5-8A8D3E1C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35BD6CBE-CB83-B646-9A92-3B4E8B31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1C19992D-C3FF-E54A-9035-EFDCAC5F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</a:t>
            </a:r>
            <a:r>
              <a:rPr lang="en-US" altLang="en-US" sz="4000" i="1">
                <a:solidFill>
                  <a:srgbClr val="FF0000"/>
                </a:solidFill>
                <a:latin typeface="Arial Black" panose="020B0604020202020204" pitchFamily="34" charset="0"/>
              </a:rPr>
              <a:t>Clima malo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E01F7F90-A779-C448-9C91-FA633F44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Running into a sea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olas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frente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     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Redusca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velocidad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y tome la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ola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 a 45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grados</a:t>
            </a:r>
            <a:endParaRPr lang="en-US" sz="2000" b="1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Running in a beam sea 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olas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lado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4963" indent="-334963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Running in a following sea </a:t>
            </a:r>
          </a:p>
          <a:p>
            <a:pPr marL="3535363" lvl="7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olas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detrás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4963" eaLnBrk="1" hangingPunct="1">
              <a:spcBef>
                <a:spcPts val="800"/>
              </a:spcBef>
              <a:buClrTx/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A5D3E60A-4AF9-C640-9228-50684975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7359C4-EEC1-C64A-B4EA-47B95CC36FC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29087307-6B02-0746-A687-41791742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C3E899DC-7DAE-6B48-BB9E-59BE13A9C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Visibilidad Reducida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0E406CA0-A31E-D047-8CD2-9629AB73F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Neblina </a:t>
            </a:r>
            <a:r>
              <a:rPr lang="en-US" altLang="en-US" sz="2400" b="1">
                <a:solidFill>
                  <a:srgbClr val="000066"/>
                </a:solidFill>
              </a:rPr>
              <a:t>(es la causa mayor de pérdida de visivilidad en EU.)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4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Lluvia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9E771B00-CF0C-4745-A642-71342B43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9C1752-C733-B646-9E31-A4853E0035A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6D26A98-3395-F448-9B7F-8F601D871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36933C48-7A90-2043-B1A4-9020C4AC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061" name="Text Box 4">
            <a:extLst>
              <a:ext uri="{FF2B5EF4-FFF2-40B4-BE49-F238E27FC236}">
                <a16:creationId xmlns:a16="http://schemas.microsoft.com/office/drawing/2014/main" id="{781BAFC2-7D46-824A-9605-D869575E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Entradas Estrechas</a:t>
            </a:r>
          </a:p>
        </p:txBody>
      </p:sp>
      <p:sp>
        <p:nvSpPr>
          <p:cNvPr id="45062" name="Text Box 5">
            <a:extLst>
              <a:ext uri="{FF2B5EF4-FFF2-40B4-BE49-F238E27FC236}">
                <a16:creationId xmlns:a16="http://schemas.microsoft.com/office/drawing/2014/main" id="{93776C6E-66E5-4245-99BA-6D54989E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Bajos escondidos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FFFF"/>
                </a:solidFill>
              </a:rPr>
              <a:t>Corrientes cruzadas escondidas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AC1FD0B3-E70A-6E4E-B539-8B3646DC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EBCECAA-42F2-8A43-9BEE-3958AC974E6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615E3F5E-D377-DC44-85DC-9F5541F22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A4B37FF5-6AED-F343-81B4-C099FA38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Seguridad en botes     				pequeños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FA24F624-0A02-6E48-902D-116F3804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Evite moverse dentro del bote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Mantegase lo mas abajo posible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Utilice su salvavidas (PFD)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Verifique el clima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Cargue su bote con cuidado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Coloque la carga en la parte mas baja de la embarcación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370D414E-55D9-2344-80E3-E43BEA63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D9E6AF-88A5-F645-8E73-CAB08F776C9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B6CC066F-46F9-7346-832E-A6CF5504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85E72DA0-38B0-9E49-8587-8C063203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Si te encallas</a:t>
            </a:r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4FB610BE-2854-854B-9C97-529DED28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CC00"/>
                </a:solidFill>
              </a:rPr>
              <a:t>PONGASE SALVAVIDAS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Cerciorece de que no halla filtraciones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FF0000"/>
                </a:solidFill>
              </a:rPr>
              <a:t>Apague y levante la pata del motor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Mueva sus pasajeros a la popa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Pruebe meciendo el bote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Ancle por la popa y hale para salir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Llame para pedir asistencia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2EEB3981-9268-8E4F-9258-1CD6E90B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DEDD5C-C94E-F243-8B94-5CA5BF0D462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BBA48BB9-97D2-744B-9BB4-ED289021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360B59CC-F658-904F-B086-BD861C0C4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Preocúpese del medio-ambiente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B220043D-63D1-E644-8362-540BD3D9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Conduzca por el canal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levante el fondo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Use las reglas de anclaje apropiadas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Disponga de su basura en el lugar correcto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Est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3200" b="1">
                <a:solidFill>
                  <a:srgbClr val="000066"/>
                </a:solidFill>
              </a:rPr>
              <a:t> atento a filtraciones de combustible o aceite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15C6FD6F-B859-0B40-A2B5-591343F5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B1600D-70BA-594A-86FD-D93DC40031D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D9636D5F-B458-1741-810D-AAA7D84F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49156" name="Text Box 3">
            <a:extLst>
              <a:ext uri="{FF2B5EF4-FFF2-40B4-BE49-F238E27FC236}">
                <a16:creationId xmlns:a16="http://schemas.microsoft.com/office/drawing/2014/main" id="{C133DE7E-380F-6D4D-B2AF-95A22A35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GRACIAS</a:t>
            </a: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9444EFD2-25EE-554D-BE82-D4A4B40C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         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</p:txBody>
      </p:sp>
      <p:pic>
        <p:nvPicPr>
          <p:cNvPr id="49158" name="Picture 5">
            <a:extLst>
              <a:ext uri="{FF2B5EF4-FFF2-40B4-BE49-F238E27FC236}">
                <a16:creationId xmlns:a16="http://schemas.microsoft.com/office/drawing/2014/main" id="{246EB293-0292-8442-8B28-1107AD7C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2924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E6216446-97CF-A246-B65C-4635E025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555CC5-DB3F-7849-BFA5-FF7E4F39374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83710411-ABCE-8F4B-A5FB-CF6EA9E1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3306D28-22AE-FC42-A133-D871A01C1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28800"/>
            <a:ext cx="35052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EAD383F9-F541-DA43-BDAE-069930CE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828800"/>
            <a:ext cx="27638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Text Box 5">
            <a:extLst>
              <a:ext uri="{FF2B5EF4-FFF2-40B4-BE49-F238E27FC236}">
                <a16:creationId xmlns:a16="http://schemas.microsoft.com/office/drawing/2014/main" id="{58D7361D-B41E-1840-94C9-317B0C72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Cargando combustible</a:t>
            </a:r>
          </a:p>
        </p:txBody>
      </p:sp>
      <p:sp>
        <p:nvSpPr>
          <p:cNvPr id="7175" name="Text Box 6">
            <a:extLst>
              <a:ext uri="{FF2B5EF4-FFF2-40B4-BE49-F238E27FC236}">
                <a16:creationId xmlns:a16="http://schemas.microsoft.com/office/drawing/2014/main" id="{6AD4F397-95DE-2E4C-89C2-7C8D795E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95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Que pasos debes tomar después de cargar combustible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7176" name="Rectangle 7">
            <a:extLst>
              <a:ext uri="{FF2B5EF4-FFF2-40B4-BE49-F238E27FC236}">
                <a16:creationId xmlns:a16="http://schemas.microsoft.com/office/drawing/2014/main" id="{A33636FF-7520-D14C-92A1-80AB4547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67FFE304-767F-4440-9840-1F51C5F0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3E6152-5F4E-D94D-BDC8-43AB11E833D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2052D183-4D43-CE41-AD70-DCFE18D3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34AB683-ABF4-C741-836A-D14396F1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9144000" cy="4581525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200">
                <a:solidFill>
                  <a:srgbClr val="FFFFFF"/>
                </a:solidFill>
              </a:rPr>
              <a:t>Pamper                                                                                            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07C229E4-68D0-A345-9673-1BDF2A147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05324A26-DA18-5C4D-9D0B-4B5D1FC5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4963" eaLnBrk="1" hangingPunct="1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337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 err="1">
                <a:latin typeface="Arial" charset="0"/>
                <a:cs typeface="Times New Roman" pitchFamily="16" charset="0"/>
              </a:rPr>
              <a:t>Regla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1/3</a:t>
            </a:r>
          </a:p>
          <a:p>
            <a:pPr marL="336550" indent="-33337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3375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PAMPER</a:t>
            </a:r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D69CE6A0-CE17-AB4D-A319-A27F3275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92075"/>
            <a:ext cx="6765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Cargando combustible</a:t>
            </a:r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8BBA9A46-E458-7B44-B19A-B44A48E33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206875"/>
            <a:ext cx="2378075" cy="639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0764AEC9-8C3F-F543-AD67-B0268E10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A2EC88-1F77-5740-9009-F119A2C98E6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04CE81E8-AC72-D64B-9CF0-D40497CE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72B9EE53-782E-A443-B20D-CFD27A24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811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Cargando combustible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3CA97AB5-9780-C64F-84B9-DFBE06AE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Gasolina (gases) en la sentina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Los tanques de combustible port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tiles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Donde llenar el tanque portatil?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0CFCF79E-9B6B-A441-96EC-C512ECC9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E9C0DE-177E-BD45-BD43-5A61D6EB627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CFF1EF4C-A92D-9747-B620-52B642FF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50CC9A2-1107-DF4E-A3A9-56F47634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828800"/>
            <a:ext cx="5943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52A821E-7A5C-874C-B630-E845C950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La hélice del bote</a:t>
            </a: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38BB8652-597E-DA4D-88E1-EB2205B9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8213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metro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Paso (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ngulo)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Tama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o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¿COMO SE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   ESCOJE?</a:t>
            </a:r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01CCDCC1-EC96-7C4C-8817-3171BABE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19338"/>
            <a:ext cx="548640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Rectangle 7">
            <a:extLst>
              <a:ext uri="{FF2B5EF4-FFF2-40B4-BE49-F238E27FC236}">
                <a16:creationId xmlns:a16="http://schemas.microsoft.com/office/drawing/2014/main" id="{A10068FA-A4FB-6346-B571-BEEA108F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1809750"/>
            <a:ext cx="152400" cy="4648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5A637C47-CBFD-784B-87DD-79D90D21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817D15-AF11-FA4B-A2CF-D61C8F08C76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1C5B0093-0ECB-B340-AE04-2B20EDDB1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000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8E4987B-6A4A-9B4F-88D6-FFB3B8A5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F7735091-9F5B-4E4C-8BA8-2A06B554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97250"/>
            <a:ext cx="6705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5">
            <a:extLst>
              <a:ext uri="{FF2B5EF4-FFF2-40B4-BE49-F238E27FC236}">
                <a16:creationId xmlns:a16="http://schemas.microsoft.com/office/drawing/2014/main" id="{C9A7683F-A0EF-C840-8CC6-2A09A6D4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670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Características de la hélice</a:t>
            </a: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014B9F34-90C7-7441-A792-976B49A7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¿Alguien puede describir como funciona cuando hay dos hélices</a:t>
            </a:r>
            <a:r>
              <a:rPr lang="en-US" altLang="en-US" sz="3200" b="1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FD18FE06-B803-CD4A-A1D2-8A08DA10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1905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1349</Words>
  <Application>Microsoft Office PowerPoint</Application>
  <PresentationFormat>On-screen Show (4:3)</PresentationFormat>
  <Paragraphs>373</Paragraphs>
  <Slides>46</Slides>
  <Notes>45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Boating Skills and Seamanship</dc:title>
  <dc:creator>ALLEN HARDING</dc:creator>
  <cp:lastModifiedBy>S</cp:lastModifiedBy>
  <cp:revision>58</cp:revision>
  <cp:lastPrinted>1601-01-01T00:00:00Z</cp:lastPrinted>
  <dcterms:created xsi:type="dcterms:W3CDTF">2007-06-14T00:03:49Z</dcterms:created>
  <dcterms:modified xsi:type="dcterms:W3CDTF">2021-02-22T19:34:44Z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